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5"/>
    <p:restoredTop sz="94720"/>
  </p:normalViewPr>
  <p:slideViewPr>
    <p:cSldViewPr snapToGrid="0">
      <p:cViewPr varScale="1">
        <p:scale>
          <a:sx n="149" d="100"/>
          <a:sy n="149" d="100"/>
        </p:scale>
        <p:origin x="200" y="1432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kson, Denis (GSFC-6150)" userId="546f9328-c2a6-48f2-9716-f1e34aff5707" providerId="ADAL" clId="{11BA3897-7C79-57F7-84A9-BE77F47ABE6F}"/>
    <pc:docChg chg="modSld">
      <pc:chgData name="Felikson, Denis (GSFC-6150)" userId="546f9328-c2a6-48f2-9716-f1e34aff5707" providerId="ADAL" clId="{11BA3897-7C79-57F7-84A9-BE77F47ABE6F}" dt="2025-09-09T13:57:08.279" v="41" actId="1036"/>
      <pc:docMkLst>
        <pc:docMk/>
      </pc:docMkLst>
      <pc:sldChg chg="modSp mod">
        <pc:chgData name="Felikson, Denis (GSFC-6150)" userId="546f9328-c2a6-48f2-9716-f1e34aff5707" providerId="ADAL" clId="{11BA3897-7C79-57F7-84A9-BE77F47ABE6F}" dt="2025-09-09T13:57:08.279" v="41" actId="1036"/>
        <pc:sldMkLst>
          <pc:docMk/>
          <pc:sldMk cId="0" sldId="257"/>
        </pc:sldMkLst>
        <pc:spChg chg="mod">
          <ac:chgData name="Felikson, Denis (GSFC-6150)" userId="546f9328-c2a6-48f2-9716-f1e34aff5707" providerId="ADAL" clId="{11BA3897-7C79-57F7-84A9-BE77F47ABE6F}" dt="2025-09-09T13:57:08.279" v="41" actId="1036"/>
          <ac:spMkLst>
            <pc:docMk/>
            <pc:sldMk cId="0" sldId="257"/>
            <ac:spMk id="21" creationId="{056274FA-1F22-92F7-D158-996E32FD71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2047527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Clues to Europa ice ridges from ICESat-2 and radar data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7781590-657A-6629-28AE-892E28E1D335}"/>
              </a:ext>
            </a:extLst>
          </p:cNvPr>
          <p:cNvSpPr txBox="1"/>
          <p:nvPr/>
        </p:nvSpPr>
        <p:spPr>
          <a:xfrm>
            <a:off x="48679" y="972875"/>
            <a:ext cx="47423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investigate how double ridge features form on the ice shell of Jupiter’s moon Europa, scientists studied similar structures in Northwest Greenland with ICESat-2 and radar sounding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They found that the refreezing of shallow liquid water pockets within Europa’s ice shell could form double ridges.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Studying the mechanisms by which features like double ridges evolve provides a better understanding of the structure, dynamics, and habitability of Europa’s ice shell.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6274FA-1F22-92F7-D158-996E32FD71FE}"/>
              </a:ext>
            </a:extLst>
          </p:cNvPr>
          <p:cNvSpPr txBox="1"/>
          <p:nvPr/>
        </p:nvSpPr>
        <p:spPr>
          <a:xfrm>
            <a:off x="792479" y="6107844"/>
            <a:ext cx="5033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Culberg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R., Schroeder, D.M. &amp; 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Steinbrügge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G. Double ridge formation over shallow water sills on Jupiter’s moon Europa (2022). </a:t>
            </a:r>
            <a:r>
              <a:rPr lang="en-US" sz="1200" b="0" i="1" dirty="0">
                <a:solidFill>
                  <a:srgbClr val="0070C0"/>
                </a:solidFill>
                <a:effectLst/>
                <a:latin typeface="AvenirNextLTPro"/>
              </a:rPr>
              <a:t>Nature Communications </a:t>
            </a:r>
            <a:r>
              <a:rPr lang="en-US" sz="1200" b="1" i="0" dirty="0">
                <a:solidFill>
                  <a:srgbClr val="0070C0"/>
                </a:solidFill>
                <a:effectLst/>
                <a:latin typeface="AvenirNextLTPro"/>
              </a:rPr>
              <a:t>13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2007. https://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doi.org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/10.1038/s41467-022-29458-3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DA5939-AC67-A5EE-7125-AEEF37BF9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435" y="1326226"/>
            <a:ext cx="7078396" cy="43076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931B84-372D-8A88-3AE9-BEF98E5311F4}"/>
              </a:ext>
            </a:extLst>
          </p:cNvPr>
          <p:cNvSpPr txBox="1"/>
          <p:nvPr/>
        </p:nvSpPr>
        <p:spPr>
          <a:xfrm>
            <a:off x="6296297" y="5726590"/>
            <a:ext cx="50335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Time series of high-resolution radargrams and ICESat-2 laser altimetry showing the evolution of the double ridge system.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149</Words>
  <Application>Microsoft Macintosh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AvenirNextLTPro</vt:lpstr>
      <vt:lpstr>Calibri</vt:lpstr>
      <vt:lpstr>Simple Light</vt:lpstr>
      <vt:lpstr>Clues to Europa ice ridges from ICESat-2 and radar 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Felikson, Denis (GSFC-6150)</cp:lastModifiedBy>
  <cp:revision>8</cp:revision>
  <dcterms:created xsi:type="dcterms:W3CDTF">2023-06-12T16:47:18Z</dcterms:created>
  <dcterms:modified xsi:type="dcterms:W3CDTF">2025-09-09T13:57:09Z</dcterms:modified>
</cp:coreProperties>
</file>