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1344535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Satellite observations of forests and shrubs across Canadian Forest-tundra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164555B4-E4C5-8AC8-E6FC-F033FC4F1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723" y="1255051"/>
            <a:ext cx="4327794" cy="47250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4BAE23-F67A-4600-2742-3876BF916C51}"/>
              </a:ext>
            </a:extLst>
          </p:cNvPr>
          <p:cNvSpPr txBox="1"/>
          <p:nvPr/>
        </p:nvSpPr>
        <p:spPr>
          <a:xfrm>
            <a:off x="515007" y="1072138"/>
            <a:ext cx="60224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Climate change at high latitudes is expected to increase the cover of woody vegetation across the forest-tundra ecotone.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Satellite remote sensing data from ICESat-2 and Landsat to model change in vegetation structure across 183 million hectares of the Canadian forest-tundra ecotone from 1985 to 2021.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Random </a:t>
            </a:r>
            <a:r>
              <a:rPr lang="en-US" sz="1600" dirty="0"/>
              <a:t>Forests models to predict canopy presence and height across six time periods at 30 m spatial resolution.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Over the study period, the extent of forested area increased by 0.9% and the forest limit warmed by 1.08 °C, receiving 25 mm more annual precipitation, while other parts remained stable.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findings show that increasing vegetation structure was strongly associated with fire history, highlighting the importance of disturbance-recovery dynamics in future vegetation change.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CF3DB0-E69B-6E52-7DA4-D76707330569}"/>
              </a:ext>
            </a:extLst>
          </p:cNvPr>
          <p:cNvSpPr txBox="1"/>
          <p:nvPr/>
        </p:nvSpPr>
        <p:spPr>
          <a:xfrm>
            <a:off x="834043" y="5980082"/>
            <a:ext cx="52619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Travers-Smith, H., Coops, N. C., Mulverhill, C., </a:t>
            </a:r>
            <a:r>
              <a:rPr lang="en-US" sz="1100" dirty="0" err="1">
                <a:solidFill>
                  <a:schemeClr val="accent1">
                    <a:lumMod val="75000"/>
                  </a:schemeClr>
                </a:solidFill>
              </a:rPr>
              <a:t>Wulder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, M. A., Lantz, T. C., &amp; Ignace, D. D. (2025). Satellite observations reveal stable forest limits and shrub expansion across the Canadian forest-tundra ecotone. </a:t>
            </a:r>
            <a:r>
              <a:rPr lang="en-US" sz="1100" i="1" dirty="0">
                <a:solidFill>
                  <a:schemeClr val="accent1">
                    <a:lumMod val="75000"/>
                  </a:schemeClr>
                </a:solidFill>
              </a:rPr>
              <a:t>Environmental Research Letters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, </a:t>
            </a:r>
            <a:r>
              <a:rPr lang="en-US" sz="1100" i="1" dirty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(10), 104006.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E8E6C8-AC67-DC70-A1DA-DEB4F03379AE}"/>
              </a:ext>
            </a:extLst>
          </p:cNvPr>
          <p:cNvSpPr txBox="1"/>
          <p:nvPr/>
        </p:nvSpPr>
        <p:spPr>
          <a:xfrm>
            <a:off x="6329699" y="5964316"/>
            <a:ext cx="5641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Mapping retreat and advance of the northern limit of continuous 3 m forest using canopy height and presence in the1985–1995 and 2010–2021 time periods. The inset map highlights a region where the forest limit has advanced northward. The canopy height data is mapped at 30 m spatial resolution.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248</Words>
  <Application>Microsoft Macintosh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Satellite observations of forests and shrubs across Canadian Forest-tundra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Neeley, Aimee Renee. (GSFC-615.0)[SCIENCE SYSTEMS AND APPLICATIONS INC]</cp:lastModifiedBy>
  <cp:revision>5</cp:revision>
  <dcterms:created xsi:type="dcterms:W3CDTF">2023-06-12T16:47:18Z</dcterms:created>
  <dcterms:modified xsi:type="dcterms:W3CDTF">2025-10-17T15:41:41Z</dcterms:modified>
</cp:coreProperties>
</file>