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i3FSm8fbXlB0RCwAQ94NUrw5rMF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en Amanda Frick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customschemas.google.com/relationships/presentationmetadata" Target="metadata"/><Relationship Id="rId28" Type="http://schemas.openxmlformats.org/officeDocument/2006/relationships/theme" Target="theme/theme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04e3307e5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304e3307e51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g304e3307e51_0_1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4e3307e51_0_134"/>
          <p:cNvSpPr txBox="1">
            <a:spLocks noGrp="1"/>
          </p:cNvSpPr>
          <p:nvPr>
            <p:ph type="title"/>
          </p:nvPr>
        </p:nvSpPr>
        <p:spPr>
          <a:xfrm>
            <a:off x="1960880" y="81281"/>
            <a:ext cx="82500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304e3307e51_0_134"/>
          <p:cNvSpPr txBox="1">
            <a:spLocks noGrp="1"/>
          </p:cNvSpPr>
          <p:nvPr>
            <p:ph type="body" idx="1"/>
          </p:nvPr>
        </p:nvSpPr>
        <p:spPr>
          <a:xfrm>
            <a:off x="838200" y="1219200"/>
            <a:ext cx="10515600" cy="49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g304e3307e51_0_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04e3307e51_0_13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g304e3307e51_0_1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4e3307e51_0_14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71" name="Google Shape;71;g304e3307e51_0_14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72" name="Google Shape;72;g304e3307e51_0_1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4e3307e51_0_1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304e3307e51_0_14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g304e3307e51_0_1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4e3307e51_0_14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304e3307e51_0_14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0" name="Google Shape;80;g304e3307e51_0_149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1" name="Google Shape;81;g304e3307e51_0_14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4e3307e51_0_15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04e3307e51_0_15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4e3307e51_0_15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7" name="Google Shape;87;g304e3307e51_0_15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8" name="Google Shape;88;g304e3307e51_0_15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4e3307e51_0_161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91" name="Google Shape;91;g304e3307e51_0_16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4e3307e51_0_164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04e3307e51_0_164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95" name="Google Shape;95;g304e3307e51_0_164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6" name="Google Shape;96;g304e3307e51_0_164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g304e3307e51_0_16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4e3307e51_0_17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00" name="Google Shape;100;g304e3307e51_0_17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4e3307e51_0_173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3" name="Google Shape;103;g304e3307e51_0_173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g304e3307e51_0_17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4e3307e51_0_17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4e3307e51_0_1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g304e3307e51_0_13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g304e3307e51_0_1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304e3307e51_0_104" descr="A blue and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080" t="24516" r="357"/>
          <a:stretch/>
        </p:blipFill>
        <p:spPr>
          <a:xfrm>
            <a:off x="0" y="1460"/>
            <a:ext cx="12191997" cy="12099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0" name="Google Shape;180;g304e3307e51_0_104"/>
          <p:cNvSpPr txBox="1">
            <a:spLocks noGrp="1"/>
          </p:cNvSpPr>
          <p:nvPr>
            <p:ph type="title"/>
          </p:nvPr>
        </p:nvSpPr>
        <p:spPr>
          <a:xfrm>
            <a:off x="48678" y="108477"/>
            <a:ext cx="11344535" cy="462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Mapping tidal flat topography using ICESat-2 and satellite imagery</a:t>
            </a:r>
            <a:endParaRPr sz="27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304e3307e51_0_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4100" y="6133500"/>
            <a:ext cx="880401" cy="72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hart, scatter chart&#10;&#10;AI-generated content may be incorrect.">
            <a:extLst>
              <a:ext uri="{FF2B5EF4-FFF2-40B4-BE49-F238E27FC236}">
                <a16:creationId xmlns:a16="http://schemas.microsoft.com/office/drawing/2014/main" id="{A92EAF98-9A23-2F8E-B5D2-AEBEEF585D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9681" y="1651088"/>
            <a:ext cx="6115099" cy="40427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86B899-FDDD-458B-04A4-B048B976E797}"/>
              </a:ext>
            </a:extLst>
          </p:cNvPr>
          <p:cNvSpPr txBox="1"/>
          <p:nvPr/>
        </p:nvSpPr>
        <p:spPr>
          <a:xfrm>
            <a:off x="6300342" y="5902433"/>
            <a:ext cx="5986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 Detailed process of the tidal flat elevations extraction using a multi-level method based on ICESat-2 data. (b) and (c) Typical examples of final ICESat-2-derived elevation results.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745D9F-E841-FB4E-AB45-64EB42BA5061}"/>
              </a:ext>
            </a:extLst>
          </p:cNvPr>
          <p:cNvSpPr txBox="1"/>
          <p:nvPr/>
        </p:nvSpPr>
        <p:spPr>
          <a:xfrm>
            <a:off x="416100" y="1310048"/>
            <a:ext cx="504928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Tidal flats, transition zones between the land and sea, provide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valuable habitat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for many species, including birds, crabs and fishes.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Both human activities and natural occurrences have resulted in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widespread erosion and significant loss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of the tidal flats globally.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 this study, multi-source satellite imagery along with ICESat-2 altimetry data were used to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construct the tidal flat topography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including inundation frequency maps.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The study resulted in a reliable, portable and rapid method for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high-frequency monitoring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of tidal flat topography and to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facilitate decision-making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for sustainable coastal development worldwide.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0F1A0D-60B5-38FA-E8E7-54791C47FAC3}"/>
              </a:ext>
            </a:extLst>
          </p:cNvPr>
          <p:cNvSpPr txBox="1"/>
          <p:nvPr/>
        </p:nvSpPr>
        <p:spPr>
          <a:xfrm>
            <a:off x="930401" y="6149359"/>
            <a:ext cx="50492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accent1">
                    <a:lumMod val="75000"/>
                  </a:schemeClr>
                </a:solidFill>
              </a:rPr>
              <a:t>Huichao</a:t>
            </a:r>
            <a:r>
              <a:rPr lang="en-US" sz="1100" dirty="0">
                <a:solidFill>
                  <a:schemeClr val="accent1">
                    <a:lumMod val="75000"/>
                  </a:schemeClr>
                </a:solidFill>
              </a:rPr>
              <a:t> Xin et al. (2025) Mapping tidal flat topography by combining ICESat-2 laser altimetry and multi-source satellite imagery, International Journal of Digital Earth, 18:2, 2554313, DOI: 10.1080/17538947.2025.2554313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179</Words>
  <Application>Microsoft Macintosh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Simple Light</vt:lpstr>
      <vt:lpstr>Mapping tidal flat topography using ICESat-2 and satellite imagery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Gibbons, Aimée C (GSFC-615.0)[KBRwyle]</dc:creator>
  <cp:lastModifiedBy>Neeley, Aimee Renee. (GSFC-615.0)[SCIENCE SYSTEMS AND APPLICATIONS INC]</cp:lastModifiedBy>
  <cp:revision>9</cp:revision>
  <dcterms:created xsi:type="dcterms:W3CDTF">2023-06-12T16:47:18Z</dcterms:created>
  <dcterms:modified xsi:type="dcterms:W3CDTF">2025-10-20T18:48:35Z</dcterms:modified>
</cp:coreProperties>
</file>